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Relationship Id="rId2" Type="http://schemas.openxmlformats.org/package/2006/relationships/metadata/thumbnail" Target="docProps/thumbnail.jpeg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ea4a50d814a2b3ab53b49b09d942f499bc7a262a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2daa11433b8769d414cb24e489b9aff03ffca3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6b902cbcccc3c9a5c163fc832cafef1ef15557ed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8e7175604f78dbece195a81abd7852ed823388ec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75f61fa68981ba7b1bdfae846bbb5bd8d05c82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84948695e70060abec9ab6637f612a9df3572771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aa1f0cfa2510a5c24d2bd660a2228ccfd709f76a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e6d58ca21e94563f4e0772df31048dcbc0d904e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b22a9bf63a66a5057bf2dece7ef65b0db693150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b522492a73098b1cfa6d23e2208b8e17eb3373d6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646eee3ffbcfcf814f685cdfe445121fccb538fe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4d980ba54c2082ba2a297544ed625089bcfc94f9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333234049a8f1838ceb0078eab19600f1e9e95ac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553439a08769d6650047d655ae1a917aff021620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e06d9730ccb1fd3bf2ed16d1cd48c28bf8c61bf0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Initial analysis of snRNA from 16 samples across six donors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hkates</cp:lastModifiedBy>
  <cp:revision>3</cp:revision>
  <dcterms:created xsi:type="dcterms:W3CDTF">2017-02-13T16:18:36Z</dcterms:created>
  <dcterms:modified xsi:type="dcterms:W3CDTF">2024-08-29T10:21:01Z</dcterms:modified>
  <cp:category/>
</cp:coreProperties>
</file>